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896100" cy="10033000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0" d="100"/>
          <a:sy n="90" d="100"/>
        </p:scale>
        <p:origin x="1770" y="96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>
            <a:spLocks noChangeAspect="1"/>
          </p:cNvSpPr>
          <p:nvPr userDrawn="1"/>
        </p:nvSpPr>
        <p:spPr>
          <a:xfrm>
            <a:off x="174" y="1"/>
            <a:ext cx="7884763" cy="6553199"/>
          </a:xfrm>
          <a:prstGeom prst="rect">
            <a:avLst/>
          </a:prstGeom>
          <a:solidFill>
            <a:srgbClr val="0DE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74" y="3996680"/>
            <a:ext cx="7884763" cy="2556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44" y="1620416"/>
            <a:ext cx="3447024" cy="222842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22276" y="2862000"/>
            <a:ext cx="2376264" cy="365091"/>
          </a:xfrm>
          <a:prstGeom prst="rect">
            <a:avLst/>
          </a:prstGeom>
          <a:solidFill>
            <a:schemeClr val="bg1"/>
          </a:solidFill>
        </p:spPr>
        <p:txBody>
          <a:bodyPr wrap="square" tIns="72000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Catch Your Dream!</a:t>
            </a:r>
            <a:endParaRPr kumimoji="1" lang="ja-JP" altLang="en-US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78260" y="1404392"/>
            <a:ext cx="13965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オープンキャンパス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46412" y="1610372"/>
            <a:ext cx="1080120" cy="586108"/>
          </a:xfrm>
          <a:prstGeom prst="rect">
            <a:avLst/>
          </a:prstGeom>
          <a:noFill/>
        </p:spPr>
        <p:txBody>
          <a:bodyPr wrap="square" tIns="108000" rtlCol="0">
            <a:spAutoFit/>
          </a:bodyPr>
          <a:lstStyle/>
          <a:p>
            <a:pPr algn="ctr"/>
            <a:r>
              <a:rPr kumimoji="1" lang="en-US" altLang="ja-JP" sz="2800" b="1" spc="-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2800" b="1" spc="-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86421" y="3564632"/>
            <a:ext cx="29121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夢に向かって、走り続けよう。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728841" y="1958677"/>
            <a:ext cx="1955822" cy="514802"/>
            <a:chOff x="4650962" y="2113925"/>
            <a:chExt cx="1955822" cy="514802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4683597" y="2113925"/>
              <a:ext cx="1845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10:00</a:t>
              </a:r>
              <a:r>
                <a:rPr kumimoji="1"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</a:t>
              </a:r>
              <a:endParaRPr kumimoji="1"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650962" y="2351728"/>
              <a:ext cx="19558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受付は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12:30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4662636" y="1944520"/>
            <a:ext cx="2088232" cy="528959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FF66"/>
                </a:solidFill>
              </a:ln>
              <a:noFill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73347" y="900336"/>
            <a:ext cx="1067343" cy="460211"/>
          </a:xfrm>
          <a:prstGeom prst="rect">
            <a:avLst/>
          </a:prstGeom>
          <a:solidFill>
            <a:srgbClr val="FFFF66"/>
          </a:solidFill>
        </p:spPr>
        <p:txBody>
          <a:bodyPr wrap="none" lIns="0" tIns="90000" rIns="0" bIns="0" rtlCol="0" anchor="ctr" anchorCtr="0">
            <a:spAutoFit/>
          </a:bodyPr>
          <a:lstStyle/>
          <a:p>
            <a:pPr algn="ctr"/>
            <a:r>
              <a:rPr kumimoji="1" lang="en-US" altLang="ja-JP" sz="18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24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r>
              <a:rPr kumimoji="1" lang="en-US" altLang="ja-JP" sz="105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Sat.</a:t>
            </a:r>
            <a:endParaRPr kumimoji="1" lang="ja-JP" altLang="en-US" sz="12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62636" y="1404392"/>
            <a:ext cx="1260000" cy="460211"/>
          </a:xfrm>
          <a:prstGeom prst="rect">
            <a:avLst/>
          </a:prstGeom>
          <a:solidFill>
            <a:srgbClr val="FFFF66"/>
          </a:solidFill>
        </p:spPr>
        <p:txBody>
          <a:bodyPr wrap="square" lIns="0" tIns="90000" rIns="0" bIns="0" rtlCol="0" anchor="ctr" anchorCtr="0">
            <a:spAutoFit/>
          </a:bodyPr>
          <a:lstStyle/>
          <a:p>
            <a:pPr algn="ctr"/>
            <a:r>
              <a:rPr kumimoji="1" lang="en-US" altLang="ja-JP" sz="18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24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kumimoji="1" lang="en-US" altLang="ja-JP" sz="105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Sun.</a:t>
            </a:r>
            <a:endParaRPr kumimoji="1" lang="ja-JP" altLang="en-US" sz="12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楕円 36"/>
          <p:cNvSpPr/>
          <p:nvPr/>
        </p:nvSpPr>
        <p:spPr>
          <a:xfrm>
            <a:off x="4950668" y="2530086"/>
            <a:ext cx="1427651" cy="14276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162033" y="2690602"/>
            <a:ext cx="1004921" cy="1106619"/>
            <a:chOff x="5196640" y="2650581"/>
            <a:chExt cx="1004921" cy="1106619"/>
          </a:xfrm>
        </p:grpSpPr>
        <p:sp>
          <p:nvSpPr>
            <p:cNvPr id="50" name="テキスト ボックス 49"/>
            <p:cNvSpPr txBox="1"/>
            <p:nvPr/>
          </p:nvSpPr>
          <p:spPr>
            <a:xfrm>
              <a:off x="5453024" y="2650581"/>
              <a:ext cx="492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b="1" dirty="0">
                  <a:solidFill>
                    <a:srgbClr val="0DE8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会場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196640" y="2916560"/>
              <a:ext cx="100492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rgbClr val="0DE8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明日来大学</a:t>
              </a: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339009" y="2772544"/>
              <a:ext cx="7201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rgbClr val="0DE8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--------</a:t>
              </a:r>
              <a:endParaRPr kumimoji="1" lang="ja-JP" altLang="en-US" sz="11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212949" y="3132584"/>
              <a:ext cx="97230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b="1" dirty="0">
                  <a:solidFill>
                    <a:srgbClr val="0DE8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辰巳キャンパス</a:t>
              </a: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5236435" y="3348608"/>
              <a:ext cx="92533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b="1" dirty="0">
                  <a:solidFill>
                    <a:srgbClr val="0066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事前申込不要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203164" y="3526368"/>
              <a:ext cx="9918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b="1" dirty="0">
                  <a:solidFill>
                    <a:srgbClr val="0066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保護者参加</a:t>
              </a:r>
              <a:r>
                <a:rPr kumimoji="1" lang="en-US" altLang="ja-JP" sz="900" b="1" dirty="0">
                  <a:solidFill>
                    <a:srgbClr val="0066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OK</a:t>
              </a:r>
              <a:endParaRPr kumimoji="1" lang="ja-JP" altLang="en-US" sz="9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6" name="テキスト ボックス 55"/>
          <p:cNvSpPr txBox="1"/>
          <p:nvPr/>
        </p:nvSpPr>
        <p:spPr>
          <a:xfrm>
            <a:off x="918220" y="3996680"/>
            <a:ext cx="218257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spc="6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862436" y="4092618"/>
            <a:ext cx="14638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spc="3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辰巳キャンパス</a:t>
            </a:r>
          </a:p>
        </p:txBody>
      </p:sp>
      <p:sp>
        <p:nvSpPr>
          <p:cNvPr id="58" name="角丸四角形 57"/>
          <p:cNvSpPr/>
          <p:nvPr/>
        </p:nvSpPr>
        <p:spPr>
          <a:xfrm>
            <a:off x="1098507" y="4314390"/>
            <a:ext cx="755818" cy="1538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075645" y="4441484"/>
            <a:ext cx="19960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東京都江東区辰巳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0-00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161611" y="4583174"/>
            <a:ext cx="23358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 000-000-0000</a:t>
            </a:r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FAX</a:t>
            </a:r>
            <a:r>
              <a:rPr kumimoji="1" lang="ja-JP" altLang="en-US" sz="800" b="1" baseline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800" b="1" baseline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290310" y="4716350"/>
            <a:ext cx="1765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 askulunivercity@co.jp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601679" y="4069268"/>
            <a:ext cx="155749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282597" y="4066820"/>
            <a:ext cx="396263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446155" y="5004792"/>
            <a:ext cx="15103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</a:t>
            </a:r>
            <a:r>
              <a:rPr kumimoji="1" lang="en-US" altLang="ja-JP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JR</a:t>
            </a:r>
            <a:r>
              <a:rPr kumimoji="1" lang="ja-JP" altLang="en-US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r>
              <a:rPr kumimoji="1" lang="en-US" altLang="ja-JP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kumimoji="1" lang="ja-JP" altLang="en-US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辰巳駅北口徒歩</a:t>
            </a:r>
            <a:r>
              <a:rPr kumimoji="1" lang="en-US" altLang="ja-JP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kumimoji="1" lang="ja-JP" altLang="en-US" sz="800" b="1" dirty="0"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350268" y="4860776"/>
            <a:ext cx="20136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http//:www.askulunivercity.co.jp</a:t>
            </a:r>
            <a:endParaRPr kumimoji="1" lang="ja-JP" altLang="en-US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62236" y="4284712"/>
            <a:ext cx="8194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</a:t>
            </a:r>
            <a:endParaRPr kumimoji="1" lang="ja-JP" altLang="en-US" sz="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3824609" y="4356720"/>
            <a:ext cx="2754196" cy="6274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3905707" y="4554000"/>
            <a:ext cx="2592000" cy="427502"/>
            <a:chOff x="3905707" y="4500736"/>
            <a:chExt cx="2592000" cy="427502"/>
          </a:xfrm>
        </p:grpSpPr>
        <p:sp>
          <p:nvSpPr>
            <p:cNvPr id="73" name="テキスト ボックス 72"/>
            <p:cNvSpPr txBox="1"/>
            <p:nvPr/>
          </p:nvSpPr>
          <p:spPr>
            <a:xfrm>
              <a:off x="3905707" y="4500736"/>
              <a:ext cx="259200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◯大学説明会　◯保護者対象説明会　◯体験授業</a:t>
              </a:r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3905707" y="4674322"/>
              <a:ext cx="259200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◯ランチタイム　◯クラブ活動紹介　◯質疑応答</a:t>
              </a:r>
              <a:r>
                <a:rPr kumimoji="1" lang="ja-JP" altLang="en-US" sz="1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　</a:t>
              </a:r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3823968" y="4375605"/>
            <a:ext cx="2754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---------------------------------------------------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724726" y="4395902"/>
            <a:ext cx="953320" cy="174851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18000" rIns="72000" bIns="18000" rtlCol="0" anchor="ctr" anchorCtr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プログラム内容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840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5532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2016-05-11T03:31:55Z</dcterms:created>
  <dcterms:modified xsi:type="dcterms:W3CDTF">2016-05-16T01:09:23Z</dcterms:modified>
</cp:coreProperties>
</file>